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https://indian-kitchen-gautham8325s-projects.vercel.app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821" y="0"/>
            <a:ext cx="9142436" cy="10287000"/>
            <a:chOff x="0" y="0"/>
            <a:chExt cx="762386" cy="857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2386" cy="857831"/>
            </a:xfrm>
            <a:custGeom>
              <a:avLst/>
              <a:gdLst/>
              <a:ahLst/>
              <a:cxnLst/>
              <a:rect r="r" b="b" t="t" l="l"/>
              <a:pathLst>
                <a:path h="857831" w="762386">
                  <a:moveTo>
                    <a:pt x="0" y="0"/>
                  </a:moveTo>
                  <a:lnTo>
                    <a:pt x="762386" y="0"/>
                  </a:lnTo>
                  <a:lnTo>
                    <a:pt x="762386" y="857831"/>
                  </a:lnTo>
                  <a:lnTo>
                    <a:pt x="0" y="857831"/>
                  </a:lnTo>
                  <a:close/>
                </a:path>
              </a:pathLst>
            </a:custGeom>
            <a:blipFill>
              <a:blip r:embed="rId2"/>
              <a:stretch>
                <a:fillRect l="0" t="-16696" r="0" b="-1669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42111" y="8101078"/>
            <a:ext cx="4459702" cy="1272414"/>
            <a:chOff x="0" y="0"/>
            <a:chExt cx="1174572" cy="3351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4572" cy="335121"/>
            </a:xfrm>
            <a:custGeom>
              <a:avLst/>
              <a:gdLst/>
              <a:ahLst/>
              <a:cxnLst/>
              <a:rect r="r" b="b" t="t" l="l"/>
              <a:pathLst>
                <a:path h="335121" w="1174572">
                  <a:moveTo>
                    <a:pt x="0" y="0"/>
                  </a:moveTo>
                  <a:lnTo>
                    <a:pt x="1174572" y="0"/>
                  </a:lnTo>
                  <a:lnTo>
                    <a:pt x="1174572" y="335121"/>
                  </a:lnTo>
                  <a:lnTo>
                    <a:pt x="0" y="335121"/>
                  </a:lnTo>
                  <a:close/>
                </a:path>
              </a:pathLst>
            </a:custGeom>
            <a:solidFill>
              <a:srgbClr val="D929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74572" cy="33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76834" y="8415147"/>
            <a:ext cx="642550" cy="642550"/>
          </a:xfrm>
          <a:custGeom>
            <a:avLst/>
            <a:gdLst/>
            <a:ahLst/>
            <a:cxnLst/>
            <a:rect r="r" b="b" t="t" l="l"/>
            <a:pathLst>
              <a:path h="642550" w="642550">
                <a:moveTo>
                  <a:pt x="0" y="0"/>
                </a:moveTo>
                <a:lnTo>
                  <a:pt x="642549" y="0"/>
                </a:lnTo>
                <a:lnTo>
                  <a:pt x="642549" y="642550"/>
                </a:lnTo>
                <a:lnTo>
                  <a:pt x="0" y="64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89775" y="2213689"/>
            <a:ext cx="8528335" cy="180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30"/>
              </a:lnSpc>
            </a:pPr>
            <a:r>
              <a:rPr lang="en-US" sz="1197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FAST FOOD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89775" y="3549332"/>
            <a:ext cx="8645889" cy="327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11"/>
              </a:lnSpc>
            </a:pPr>
            <a:r>
              <a:rPr lang="en-US" sz="1197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BILLING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3636" y="8413421"/>
            <a:ext cx="4418177" cy="68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b="true" sz="2375">
                <a:solidFill>
                  <a:srgbClr val="FEF0E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AP22110011145    AP22110011152</a:t>
            </a:r>
          </a:p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b="true" sz="2375">
                <a:solidFill>
                  <a:srgbClr val="FEF0E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AP22110011151      AP22110011161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71962" y="831021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10592" y="794633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789775" y="1404188"/>
            <a:ext cx="1070749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53327" y="621652"/>
            <a:ext cx="750746" cy="438163"/>
          </a:xfrm>
          <a:custGeom>
            <a:avLst/>
            <a:gdLst/>
            <a:ahLst/>
            <a:cxnLst/>
            <a:rect r="r" b="b" t="t" l="l"/>
            <a:pathLst>
              <a:path h="438163" w="750746">
                <a:moveTo>
                  <a:pt x="0" y="0"/>
                </a:moveTo>
                <a:lnTo>
                  <a:pt x="750746" y="0"/>
                </a:lnTo>
                <a:lnTo>
                  <a:pt x="750746" y="438162"/>
                </a:lnTo>
                <a:lnTo>
                  <a:pt x="0" y="438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2502" y="655933"/>
            <a:ext cx="2990205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FEF0E1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FEF0E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2111" y="873519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63315" y="1920872"/>
            <a:ext cx="14249514" cy="7694738"/>
          </a:xfrm>
          <a:custGeom>
            <a:avLst/>
            <a:gdLst/>
            <a:ahLst/>
            <a:cxnLst/>
            <a:rect r="r" b="b" t="t" l="l"/>
            <a:pathLst>
              <a:path h="7694738" w="14249514">
                <a:moveTo>
                  <a:pt x="0" y="0"/>
                </a:moveTo>
                <a:lnTo>
                  <a:pt x="14249514" y="0"/>
                </a:lnTo>
                <a:lnTo>
                  <a:pt x="14249514" y="7694738"/>
                </a:lnTo>
                <a:lnTo>
                  <a:pt x="0" y="769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55318" y="1984816"/>
            <a:ext cx="14263167" cy="7630794"/>
          </a:xfrm>
          <a:custGeom>
            <a:avLst/>
            <a:gdLst/>
            <a:ahLst/>
            <a:cxnLst/>
            <a:rect r="r" b="b" t="t" l="l"/>
            <a:pathLst>
              <a:path h="7630794" w="14263167">
                <a:moveTo>
                  <a:pt x="0" y="0"/>
                </a:moveTo>
                <a:lnTo>
                  <a:pt x="14263167" y="0"/>
                </a:lnTo>
                <a:lnTo>
                  <a:pt x="14263167" y="7630794"/>
                </a:lnTo>
                <a:lnTo>
                  <a:pt x="0" y="7630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90865" y="2075662"/>
            <a:ext cx="13913188" cy="7539948"/>
          </a:xfrm>
          <a:custGeom>
            <a:avLst/>
            <a:gdLst/>
            <a:ahLst/>
            <a:cxnLst/>
            <a:rect r="r" b="b" t="t" l="l"/>
            <a:pathLst>
              <a:path h="7539948" w="13913188">
                <a:moveTo>
                  <a:pt x="0" y="0"/>
                </a:moveTo>
                <a:lnTo>
                  <a:pt x="13913189" y="0"/>
                </a:lnTo>
                <a:lnTo>
                  <a:pt x="13913189" y="7539948"/>
                </a:lnTo>
                <a:lnTo>
                  <a:pt x="0" y="7539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" t="0" r="-6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43980" y="2010095"/>
            <a:ext cx="13891374" cy="7518706"/>
          </a:xfrm>
          <a:custGeom>
            <a:avLst/>
            <a:gdLst/>
            <a:ahLst/>
            <a:cxnLst/>
            <a:rect r="r" b="b" t="t" l="l"/>
            <a:pathLst>
              <a:path h="7518706" w="13891374">
                <a:moveTo>
                  <a:pt x="0" y="0"/>
                </a:moveTo>
                <a:lnTo>
                  <a:pt x="13891374" y="0"/>
                </a:lnTo>
                <a:lnTo>
                  <a:pt x="13891374" y="7518706"/>
                </a:lnTo>
                <a:lnTo>
                  <a:pt x="0" y="7518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27917" y="2023795"/>
            <a:ext cx="14239084" cy="7470694"/>
          </a:xfrm>
          <a:custGeom>
            <a:avLst/>
            <a:gdLst/>
            <a:ahLst/>
            <a:cxnLst/>
            <a:rect r="r" b="b" t="t" l="l"/>
            <a:pathLst>
              <a:path h="7470694" w="14239084">
                <a:moveTo>
                  <a:pt x="0" y="0"/>
                </a:moveTo>
                <a:lnTo>
                  <a:pt x="14239085" y="0"/>
                </a:lnTo>
                <a:lnTo>
                  <a:pt x="14239085" y="7470694"/>
                </a:lnTo>
                <a:lnTo>
                  <a:pt x="0" y="74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608" b="-1074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4718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79746" y="1937537"/>
            <a:ext cx="14318085" cy="7678073"/>
          </a:xfrm>
          <a:custGeom>
            <a:avLst/>
            <a:gdLst/>
            <a:ahLst/>
            <a:cxnLst/>
            <a:rect r="r" b="b" t="t" l="l"/>
            <a:pathLst>
              <a:path h="7678073" w="14318085">
                <a:moveTo>
                  <a:pt x="0" y="0"/>
                </a:moveTo>
                <a:lnTo>
                  <a:pt x="14318085" y="0"/>
                </a:lnTo>
                <a:lnTo>
                  <a:pt x="14318085" y="7678073"/>
                </a:lnTo>
                <a:lnTo>
                  <a:pt x="0" y="767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792968"/>
            <a:ext cx="6813186" cy="174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9"/>
              </a:lnSpc>
            </a:pPr>
            <a:r>
              <a:rPr lang="en-US" sz="12087" b="true">
                <a:solidFill>
                  <a:srgbClr val="FB3F1E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963" y="4702255"/>
            <a:ext cx="9990826" cy="471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4"/>
              </a:lnSpc>
            </a:pPr>
            <a:r>
              <a:rPr lang="en-US" sz="3275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764790" y="5858604"/>
            <a:ext cx="5515052" cy="2757526"/>
          </a:xfrm>
          <a:custGeom>
            <a:avLst/>
            <a:gdLst/>
            <a:ahLst/>
            <a:cxnLst/>
            <a:rect r="r" b="b" t="t" l="l"/>
            <a:pathLst>
              <a:path h="2757526" w="5515052">
                <a:moveTo>
                  <a:pt x="0" y="0"/>
                </a:moveTo>
                <a:lnTo>
                  <a:pt x="5515052" y="0"/>
                </a:lnTo>
                <a:lnTo>
                  <a:pt x="5515052" y="2757526"/>
                </a:lnTo>
                <a:lnTo>
                  <a:pt x="0" y="275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00520" y="6940972"/>
            <a:ext cx="2605326" cy="55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  <a:spcBef>
                <a:spcPct val="0"/>
              </a:spcBef>
            </a:pPr>
            <a:r>
              <a:rPr lang="en-US" b="true" sz="3618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6" tooltip="https://indian-kitchen-gautham8325s-projects.vercel.app"/>
              </a:rPr>
              <a:t>CLICK HERE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1038070" y="1989661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72231" y="402105"/>
            <a:ext cx="1043566" cy="1253191"/>
          </a:xfrm>
          <a:custGeom>
            <a:avLst/>
            <a:gdLst/>
            <a:ahLst/>
            <a:cxnLst/>
            <a:rect r="r" b="b" t="t" l="l"/>
            <a:pathLst>
              <a:path h="1253191" w="1043566">
                <a:moveTo>
                  <a:pt x="0" y="0"/>
                </a:moveTo>
                <a:lnTo>
                  <a:pt x="1043567" y="0"/>
                </a:lnTo>
                <a:lnTo>
                  <a:pt x="1043567" y="1253190"/>
                </a:lnTo>
                <a:lnTo>
                  <a:pt x="0" y="12531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FEF0E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6010" y="813041"/>
            <a:ext cx="7316222" cy="9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</a:t>
            </a: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43537"/>
            <a:ext cx="16905328" cy="750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Supabase Authentication (Future Scope)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Add secure user login &amp; signup functionality.</a:t>
            </a:r>
          </a:p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Encrypted Passwords (Supabase Default)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Even admins cannot view user passwords — Supabase stores passwords securely using encryption, ensuring privacy.</a:t>
            </a:r>
          </a:p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 Variables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API keys and credentials are kept safe in .env files (never exposed in code).</a:t>
            </a:r>
          </a:p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 (Optional)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Control what data users vs admins can access.</a:t>
            </a:r>
          </a:p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Input Validation (Planned)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Prevent malicious data with input checks and sanitization.</a:t>
            </a:r>
          </a:p>
          <a:p>
            <a:pPr algn="l">
              <a:lnSpc>
                <a:spcPts val="4214"/>
              </a:lnSpc>
            </a:pPr>
            <a:r>
              <a:rPr lang="en-US" sz="3371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Deployment (HTTPS)</a:t>
            </a:r>
          </a:p>
          <a:p>
            <a:pPr algn="l" marL="728002" indent="-364001" lvl="1">
              <a:lnSpc>
                <a:spcPts val="4214"/>
              </a:lnSpc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Hosted on Vercel, which ensures a secure, encrypted HTTPS connection.</a:t>
            </a:r>
          </a:p>
          <a:p>
            <a:pPr algn="l">
              <a:lnSpc>
                <a:spcPts val="421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463" y="1920290"/>
            <a:ext cx="682679" cy="525108"/>
            <a:chOff x="0" y="0"/>
            <a:chExt cx="179800" cy="138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800" cy="138300"/>
            </a:xfrm>
            <a:custGeom>
              <a:avLst/>
              <a:gdLst/>
              <a:ahLst/>
              <a:cxnLst/>
              <a:rect r="r" b="b" t="t" l="l"/>
              <a:pathLst>
                <a:path h="138300" w="179800">
                  <a:moveTo>
                    <a:pt x="0" y="0"/>
                  </a:moveTo>
                  <a:lnTo>
                    <a:pt x="179800" y="0"/>
                  </a:lnTo>
                  <a:lnTo>
                    <a:pt x="179800" y="138300"/>
                  </a:lnTo>
                  <a:lnTo>
                    <a:pt x="0" y="138300"/>
                  </a:lnTo>
                  <a:close/>
                </a:path>
              </a:pathLst>
            </a:custGeom>
            <a:solidFill>
              <a:srgbClr val="D929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9800" cy="13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2502" y="1770900"/>
            <a:ext cx="6632907" cy="176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7802" y="3653411"/>
            <a:ext cx="16787798" cy="579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54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Submission System</a:t>
            </a:r>
          </a:p>
          <a:p>
            <a:pPr algn="l" marL="724207" indent="-362103" lvl="1">
              <a:lnSpc>
                <a:spcPts val="4192"/>
              </a:lnSpc>
              <a:buFont typeface="Arial"/>
              <a:buChar char="•"/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Enable users to contribute their own Indian recipes to the platform.</a:t>
            </a:r>
          </a:p>
          <a:p>
            <a:pPr algn="l">
              <a:lnSpc>
                <a:spcPts val="4192"/>
              </a:lnSpc>
            </a:pPr>
            <a:r>
              <a:rPr lang="en-US" sz="3354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</a:t>
            </a:r>
          </a:p>
          <a:p>
            <a:pPr algn="l" marL="724207" indent="-362103" lvl="1">
              <a:lnSpc>
                <a:spcPts val="4192"/>
              </a:lnSpc>
              <a:buFont typeface="Arial"/>
              <a:buChar char="•"/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Admin panel to manage submitted recipes, users, and site content.</a:t>
            </a:r>
          </a:p>
          <a:p>
            <a:pPr algn="l">
              <a:lnSpc>
                <a:spcPts val="4192"/>
              </a:lnSpc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54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Dark Mode Support</a:t>
            </a:r>
          </a:p>
          <a:p>
            <a:pPr algn="l" marL="724207" indent="-362103" lvl="1">
              <a:lnSpc>
                <a:spcPts val="4192"/>
              </a:lnSpc>
              <a:buFont typeface="Arial"/>
              <a:buChar char="•"/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Enhance user experience with a light/dark theme toggle.</a:t>
            </a:r>
          </a:p>
          <a:p>
            <a:pPr algn="l">
              <a:lnSpc>
                <a:spcPts val="4192"/>
              </a:lnSpc>
            </a:pPr>
            <a:r>
              <a:rPr lang="en-US" sz="3354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Progressive Web App (PWA)</a:t>
            </a:r>
          </a:p>
          <a:p>
            <a:pPr algn="l" marL="724207" indent="-362103" lvl="1">
              <a:lnSpc>
                <a:spcPts val="4192"/>
              </a:lnSpc>
              <a:buFont typeface="Arial"/>
              <a:buChar char="•"/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Installable on phones and usable offline like a native app.</a:t>
            </a:r>
          </a:p>
          <a:p>
            <a:pPr algn="l">
              <a:lnSpc>
                <a:spcPts val="4192"/>
              </a:lnSpc>
            </a:pPr>
            <a:r>
              <a:rPr lang="en-US" sz="3354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Multi-language Support</a:t>
            </a:r>
          </a:p>
          <a:p>
            <a:pPr algn="l" marL="724207" indent="-362103" lvl="1">
              <a:lnSpc>
                <a:spcPts val="4192"/>
              </a:lnSpc>
              <a:buFont typeface="Arial"/>
              <a:buChar char="•"/>
            </a:pPr>
            <a:r>
              <a:rPr lang="en-US" sz="33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Translate the app for wider accessibility across different Indian languages.</a:t>
            </a:r>
          </a:p>
          <a:p>
            <a:pPr algn="l">
              <a:lnSpc>
                <a:spcPts val="419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2502" y="1820411"/>
            <a:ext cx="8003625" cy="241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75"/>
              </a:lnSpc>
            </a:pPr>
            <a:r>
              <a:rPr lang="en-US" sz="1608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2502" y="3290575"/>
            <a:ext cx="11773361" cy="529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0"/>
              </a:lnSpc>
            </a:pPr>
            <a:r>
              <a:rPr lang="en-US" sz="36706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19182" y="8018107"/>
            <a:ext cx="5030677" cy="835786"/>
            <a:chOff x="0" y="0"/>
            <a:chExt cx="1324952" cy="2201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4952" cy="220125"/>
            </a:xfrm>
            <a:custGeom>
              <a:avLst/>
              <a:gdLst/>
              <a:ahLst/>
              <a:cxnLst/>
              <a:rect r="r" b="b" t="t" l="l"/>
              <a:pathLst>
                <a:path h="220125" w="1324952">
                  <a:moveTo>
                    <a:pt x="0" y="0"/>
                  </a:moveTo>
                  <a:lnTo>
                    <a:pt x="1324952" y="0"/>
                  </a:lnTo>
                  <a:lnTo>
                    <a:pt x="1324952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D929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24952" cy="220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555609" y="8184958"/>
            <a:ext cx="4757824" cy="51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b="true" sz="3439">
                <a:solidFill>
                  <a:srgbClr val="FEF0E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INDIAN KITCHEN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564616" y="0"/>
                </a:moveTo>
                <a:lnTo>
                  <a:pt x="0" y="0"/>
                </a:lnTo>
                <a:lnTo>
                  <a:pt x="0" y="564616"/>
                </a:lnTo>
                <a:lnTo>
                  <a:pt x="564616" y="564616"/>
                </a:lnTo>
                <a:lnTo>
                  <a:pt x="5646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193468" y="607562"/>
            <a:ext cx="1579898" cy="522996"/>
            <a:chOff x="0" y="0"/>
            <a:chExt cx="416105" cy="1377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3094444"/>
            <a:ext cx="15154788" cy="5735398"/>
            <a:chOff x="0" y="0"/>
            <a:chExt cx="3991385" cy="15105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91385" cy="1510557"/>
            </a:xfrm>
            <a:custGeom>
              <a:avLst/>
              <a:gdLst/>
              <a:ahLst/>
              <a:cxnLst/>
              <a:rect r="r" b="b" t="t" l="l"/>
              <a:pathLst>
                <a:path h="1510557" w="3991385">
                  <a:moveTo>
                    <a:pt x="26054" y="0"/>
                  </a:moveTo>
                  <a:lnTo>
                    <a:pt x="3965331" y="0"/>
                  </a:lnTo>
                  <a:cubicBezTo>
                    <a:pt x="3979720" y="0"/>
                    <a:pt x="3991385" y="11665"/>
                    <a:pt x="3991385" y="26054"/>
                  </a:cubicBezTo>
                  <a:lnTo>
                    <a:pt x="3991385" y="1484504"/>
                  </a:lnTo>
                  <a:cubicBezTo>
                    <a:pt x="3991385" y="1498893"/>
                    <a:pt x="3979720" y="1510557"/>
                    <a:pt x="3965331" y="1510557"/>
                  </a:cubicBezTo>
                  <a:lnTo>
                    <a:pt x="26054" y="1510557"/>
                  </a:lnTo>
                  <a:cubicBezTo>
                    <a:pt x="11665" y="1510557"/>
                    <a:pt x="0" y="1498893"/>
                    <a:pt x="0" y="1484504"/>
                  </a:cubicBezTo>
                  <a:lnTo>
                    <a:pt x="0" y="26054"/>
                  </a:lnTo>
                  <a:cubicBezTo>
                    <a:pt x="0" y="11665"/>
                    <a:pt x="11665" y="0"/>
                    <a:pt x="260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991385" cy="15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572157" y="1751850"/>
            <a:ext cx="6831026" cy="2103880"/>
            <a:chOff x="0" y="0"/>
            <a:chExt cx="1799118" cy="5541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9118" cy="554108"/>
            </a:xfrm>
            <a:custGeom>
              <a:avLst/>
              <a:gdLst/>
              <a:ahLst/>
              <a:cxnLst/>
              <a:rect r="r" b="b" t="t" l="l"/>
              <a:pathLst>
                <a:path h="554108" w="1799118">
                  <a:moveTo>
                    <a:pt x="57801" y="0"/>
                  </a:moveTo>
                  <a:lnTo>
                    <a:pt x="1741317" y="0"/>
                  </a:lnTo>
                  <a:cubicBezTo>
                    <a:pt x="1773240" y="0"/>
                    <a:pt x="1799118" y="25878"/>
                    <a:pt x="1799118" y="57801"/>
                  </a:cubicBezTo>
                  <a:lnTo>
                    <a:pt x="1799118" y="496307"/>
                  </a:lnTo>
                  <a:cubicBezTo>
                    <a:pt x="1799118" y="528230"/>
                    <a:pt x="1773240" y="554108"/>
                    <a:pt x="1741317" y="554108"/>
                  </a:cubicBezTo>
                  <a:lnTo>
                    <a:pt x="57801" y="554108"/>
                  </a:lnTo>
                  <a:cubicBezTo>
                    <a:pt x="25878" y="554108"/>
                    <a:pt x="0" y="528230"/>
                    <a:pt x="0" y="496307"/>
                  </a:cubicBezTo>
                  <a:lnTo>
                    <a:pt x="0" y="57801"/>
                  </a:lnTo>
                  <a:cubicBezTo>
                    <a:pt x="0" y="25878"/>
                    <a:pt x="25878" y="0"/>
                    <a:pt x="57801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799118" cy="55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82042" y="1971775"/>
            <a:ext cx="5923916" cy="172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3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 USED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4408" y="3903355"/>
            <a:ext cx="3907749" cy="9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22167" y="3903355"/>
            <a:ext cx="3907749" cy="9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47994" y="4721283"/>
            <a:ext cx="2224164" cy="42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836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SIDE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5752" y="4721283"/>
            <a:ext cx="2224164" cy="42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836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SERVER SIDE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32502" y="5305425"/>
            <a:ext cx="4692382" cy="3063564"/>
            <a:chOff x="0" y="0"/>
            <a:chExt cx="1706591" cy="1114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06591" cy="1114200"/>
            </a:xfrm>
            <a:custGeom>
              <a:avLst/>
              <a:gdLst/>
              <a:ahLst/>
              <a:cxnLst/>
              <a:rect r="r" b="b" t="t" l="l"/>
              <a:pathLst>
                <a:path h="1114200" w="1706591">
                  <a:moveTo>
                    <a:pt x="36298" y="0"/>
                  </a:moveTo>
                  <a:lnTo>
                    <a:pt x="1670293" y="0"/>
                  </a:lnTo>
                  <a:cubicBezTo>
                    <a:pt x="1690340" y="0"/>
                    <a:pt x="1706591" y="16251"/>
                    <a:pt x="1706591" y="36298"/>
                  </a:cubicBezTo>
                  <a:lnTo>
                    <a:pt x="1706591" y="1077902"/>
                  </a:lnTo>
                  <a:cubicBezTo>
                    <a:pt x="1706591" y="1097949"/>
                    <a:pt x="1690340" y="1114200"/>
                    <a:pt x="1670293" y="1114200"/>
                  </a:cubicBezTo>
                  <a:lnTo>
                    <a:pt x="36298" y="1114200"/>
                  </a:lnTo>
                  <a:cubicBezTo>
                    <a:pt x="16251" y="1114200"/>
                    <a:pt x="0" y="1097949"/>
                    <a:pt x="0" y="1077902"/>
                  </a:cubicBezTo>
                  <a:lnTo>
                    <a:pt x="0" y="36298"/>
                  </a:lnTo>
                  <a:cubicBezTo>
                    <a:pt x="0" y="16251"/>
                    <a:pt x="16251" y="0"/>
                    <a:pt x="36298" y="0"/>
                  </a:cubicBezTo>
                  <a:close/>
                </a:path>
              </a:pathLst>
            </a:custGeom>
            <a:solidFill>
              <a:srgbClr val="FEF0E1"/>
            </a:solidFill>
            <a:ln w="19050" cap="rnd">
              <a:solidFill>
                <a:srgbClr val="FEF0E1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706591" cy="111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59561" y="5305425"/>
            <a:ext cx="4692382" cy="3063564"/>
            <a:chOff x="0" y="0"/>
            <a:chExt cx="1706591" cy="1114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6591" cy="1114200"/>
            </a:xfrm>
            <a:custGeom>
              <a:avLst/>
              <a:gdLst/>
              <a:ahLst/>
              <a:cxnLst/>
              <a:rect r="r" b="b" t="t" l="l"/>
              <a:pathLst>
                <a:path h="1114200" w="1706591">
                  <a:moveTo>
                    <a:pt x="36298" y="0"/>
                  </a:moveTo>
                  <a:lnTo>
                    <a:pt x="1670293" y="0"/>
                  </a:lnTo>
                  <a:cubicBezTo>
                    <a:pt x="1690340" y="0"/>
                    <a:pt x="1706591" y="16251"/>
                    <a:pt x="1706591" y="36298"/>
                  </a:cubicBezTo>
                  <a:lnTo>
                    <a:pt x="1706591" y="1077902"/>
                  </a:lnTo>
                  <a:cubicBezTo>
                    <a:pt x="1706591" y="1097949"/>
                    <a:pt x="1690340" y="1114200"/>
                    <a:pt x="1670293" y="1114200"/>
                  </a:cubicBezTo>
                  <a:lnTo>
                    <a:pt x="36298" y="1114200"/>
                  </a:lnTo>
                  <a:cubicBezTo>
                    <a:pt x="16251" y="1114200"/>
                    <a:pt x="0" y="1097949"/>
                    <a:pt x="0" y="1077902"/>
                  </a:cubicBezTo>
                  <a:lnTo>
                    <a:pt x="0" y="36298"/>
                  </a:lnTo>
                  <a:cubicBezTo>
                    <a:pt x="0" y="16251"/>
                    <a:pt x="16251" y="0"/>
                    <a:pt x="36298" y="0"/>
                  </a:cubicBezTo>
                  <a:close/>
                </a:path>
              </a:pathLst>
            </a:custGeom>
            <a:solidFill>
              <a:srgbClr val="FEF0E1"/>
            </a:solidFill>
            <a:ln w="19050" cap="rnd">
              <a:solidFill>
                <a:srgbClr val="FEF0E1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706591" cy="111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86880" y="5438775"/>
            <a:ext cx="3895162" cy="283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REACT JS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TYPESCRIPT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TAILWIND CSS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VITE JS</a:t>
            </a:r>
          </a:p>
          <a:p>
            <a:pPr algn="l">
              <a:lnSpc>
                <a:spcPts val="445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871962" y="5257800"/>
            <a:ext cx="3795333" cy="171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SUPABASE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 SQL</a:t>
            </a:r>
          </a:p>
          <a:p>
            <a:pPr algn="l">
              <a:lnSpc>
                <a:spcPts val="445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3094444"/>
            <a:ext cx="15154788" cy="5735398"/>
            <a:chOff x="0" y="0"/>
            <a:chExt cx="3991385" cy="15105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91385" cy="1510557"/>
            </a:xfrm>
            <a:custGeom>
              <a:avLst/>
              <a:gdLst/>
              <a:ahLst/>
              <a:cxnLst/>
              <a:rect r="r" b="b" t="t" l="l"/>
              <a:pathLst>
                <a:path h="1510557" w="3991385">
                  <a:moveTo>
                    <a:pt x="26054" y="0"/>
                  </a:moveTo>
                  <a:lnTo>
                    <a:pt x="3965331" y="0"/>
                  </a:lnTo>
                  <a:cubicBezTo>
                    <a:pt x="3979720" y="0"/>
                    <a:pt x="3991385" y="11665"/>
                    <a:pt x="3991385" y="26054"/>
                  </a:cubicBezTo>
                  <a:lnTo>
                    <a:pt x="3991385" y="1484504"/>
                  </a:lnTo>
                  <a:cubicBezTo>
                    <a:pt x="3991385" y="1498893"/>
                    <a:pt x="3979720" y="1510557"/>
                    <a:pt x="3965331" y="1510557"/>
                  </a:cubicBezTo>
                  <a:lnTo>
                    <a:pt x="26054" y="1510557"/>
                  </a:lnTo>
                  <a:cubicBezTo>
                    <a:pt x="11665" y="1510557"/>
                    <a:pt x="0" y="1498893"/>
                    <a:pt x="0" y="1484504"/>
                  </a:cubicBezTo>
                  <a:lnTo>
                    <a:pt x="0" y="26054"/>
                  </a:lnTo>
                  <a:cubicBezTo>
                    <a:pt x="0" y="11665"/>
                    <a:pt x="11665" y="0"/>
                    <a:pt x="260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991385" cy="15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572157" y="1751850"/>
            <a:ext cx="6831026" cy="2103880"/>
            <a:chOff x="0" y="0"/>
            <a:chExt cx="1799118" cy="5541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9118" cy="554108"/>
            </a:xfrm>
            <a:custGeom>
              <a:avLst/>
              <a:gdLst/>
              <a:ahLst/>
              <a:cxnLst/>
              <a:rect r="r" b="b" t="t" l="l"/>
              <a:pathLst>
                <a:path h="554108" w="1799118">
                  <a:moveTo>
                    <a:pt x="57801" y="0"/>
                  </a:moveTo>
                  <a:lnTo>
                    <a:pt x="1741317" y="0"/>
                  </a:lnTo>
                  <a:cubicBezTo>
                    <a:pt x="1773240" y="0"/>
                    <a:pt x="1799118" y="25878"/>
                    <a:pt x="1799118" y="57801"/>
                  </a:cubicBezTo>
                  <a:lnTo>
                    <a:pt x="1799118" y="496307"/>
                  </a:lnTo>
                  <a:cubicBezTo>
                    <a:pt x="1799118" y="528230"/>
                    <a:pt x="1773240" y="554108"/>
                    <a:pt x="1741317" y="554108"/>
                  </a:cubicBezTo>
                  <a:lnTo>
                    <a:pt x="57801" y="554108"/>
                  </a:lnTo>
                  <a:cubicBezTo>
                    <a:pt x="25878" y="554108"/>
                    <a:pt x="0" y="528230"/>
                    <a:pt x="0" y="496307"/>
                  </a:cubicBezTo>
                  <a:lnTo>
                    <a:pt x="0" y="57801"/>
                  </a:lnTo>
                  <a:cubicBezTo>
                    <a:pt x="0" y="25878"/>
                    <a:pt x="25878" y="0"/>
                    <a:pt x="57801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799118" cy="55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82042" y="1971775"/>
            <a:ext cx="5923916" cy="172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3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</a:t>
            </a:r>
          </a:p>
          <a:p>
            <a:pPr algn="l">
              <a:lnSpc>
                <a:spcPts val="6463"/>
              </a:lnSpc>
            </a:pPr>
            <a:r>
              <a:rPr lang="en-US" sz="633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TOOLS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6880" y="4227205"/>
            <a:ext cx="5049131" cy="74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0"/>
              </a:lnSpc>
            </a:pPr>
            <a:r>
              <a:rPr lang="en-US" sz="510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Tools/Libraries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22167" y="3903355"/>
            <a:ext cx="4545128" cy="9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45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Build Tools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00720" y="5486400"/>
            <a:ext cx="2224164" cy="42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836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SIDE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32502" y="5305425"/>
            <a:ext cx="4692382" cy="3063564"/>
            <a:chOff x="0" y="0"/>
            <a:chExt cx="1706591" cy="1114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6591" cy="1114200"/>
            </a:xfrm>
            <a:custGeom>
              <a:avLst/>
              <a:gdLst/>
              <a:ahLst/>
              <a:cxnLst/>
              <a:rect r="r" b="b" t="t" l="l"/>
              <a:pathLst>
                <a:path h="1114200" w="1706591">
                  <a:moveTo>
                    <a:pt x="36298" y="0"/>
                  </a:moveTo>
                  <a:lnTo>
                    <a:pt x="1670293" y="0"/>
                  </a:lnTo>
                  <a:cubicBezTo>
                    <a:pt x="1690340" y="0"/>
                    <a:pt x="1706591" y="16251"/>
                    <a:pt x="1706591" y="36298"/>
                  </a:cubicBezTo>
                  <a:lnTo>
                    <a:pt x="1706591" y="1077902"/>
                  </a:lnTo>
                  <a:cubicBezTo>
                    <a:pt x="1706591" y="1097949"/>
                    <a:pt x="1690340" y="1114200"/>
                    <a:pt x="1670293" y="1114200"/>
                  </a:cubicBezTo>
                  <a:lnTo>
                    <a:pt x="36298" y="1114200"/>
                  </a:lnTo>
                  <a:cubicBezTo>
                    <a:pt x="16251" y="1114200"/>
                    <a:pt x="0" y="1097949"/>
                    <a:pt x="0" y="1077902"/>
                  </a:cubicBezTo>
                  <a:lnTo>
                    <a:pt x="0" y="36298"/>
                  </a:lnTo>
                  <a:cubicBezTo>
                    <a:pt x="0" y="16251"/>
                    <a:pt x="16251" y="0"/>
                    <a:pt x="36298" y="0"/>
                  </a:cubicBezTo>
                  <a:close/>
                </a:path>
              </a:pathLst>
            </a:custGeom>
            <a:solidFill>
              <a:srgbClr val="FEF0E1"/>
            </a:solidFill>
            <a:ln w="19050" cap="rnd">
              <a:solidFill>
                <a:srgbClr val="FEF0E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706591" cy="111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459561" y="5305425"/>
            <a:ext cx="4692382" cy="3063564"/>
            <a:chOff x="0" y="0"/>
            <a:chExt cx="1706591" cy="1114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6591" cy="1114200"/>
            </a:xfrm>
            <a:custGeom>
              <a:avLst/>
              <a:gdLst/>
              <a:ahLst/>
              <a:cxnLst/>
              <a:rect r="r" b="b" t="t" l="l"/>
              <a:pathLst>
                <a:path h="1114200" w="1706591">
                  <a:moveTo>
                    <a:pt x="36298" y="0"/>
                  </a:moveTo>
                  <a:lnTo>
                    <a:pt x="1670293" y="0"/>
                  </a:lnTo>
                  <a:cubicBezTo>
                    <a:pt x="1690340" y="0"/>
                    <a:pt x="1706591" y="16251"/>
                    <a:pt x="1706591" y="36298"/>
                  </a:cubicBezTo>
                  <a:lnTo>
                    <a:pt x="1706591" y="1077902"/>
                  </a:lnTo>
                  <a:cubicBezTo>
                    <a:pt x="1706591" y="1097949"/>
                    <a:pt x="1690340" y="1114200"/>
                    <a:pt x="1670293" y="1114200"/>
                  </a:cubicBezTo>
                  <a:lnTo>
                    <a:pt x="36298" y="1114200"/>
                  </a:lnTo>
                  <a:cubicBezTo>
                    <a:pt x="16251" y="1114200"/>
                    <a:pt x="0" y="1097949"/>
                    <a:pt x="0" y="1077902"/>
                  </a:cubicBezTo>
                  <a:lnTo>
                    <a:pt x="0" y="36298"/>
                  </a:lnTo>
                  <a:cubicBezTo>
                    <a:pt x="0" y="16251"/>
                    <a:pt x="16251" y="0"/>
                    <a:pt x="36298" y="0"/>
                  </a:cubicBezTo>
                  <a:close/>
                </a:path>
              </a:pathLst>
            </a:custGeom>
            <a:solidFill>
              <a:srgbClr val="FEF0E1"/>
            </a:solidFill>
            <a:ln w="19050" cap="rnd">
              <a:solidFill>
                <a:srgbClr val="FEF0E1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706591" cy="111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496632" y="5095875"/>
            <a:ext cx="3895162" cy="227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 CSS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LINT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Bun Runtime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Shadcn/ui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63650" y="5187856"/>
            <a:ext cx="3795333" cy="114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Vite</a:t>
            </a:r>
          </a:p>
          <a:p>
            <a:pPr algn="l" marL="769221" indent="-384611" lvl="1">
              <a:lnSpc>
                <a:spcPts val="4453"/>
              </a:lnSpc>
              <a:buFont typeface="Arial"/>
              <a:buChar char="•"/>
            </a:pPr>
            <a:r>
              <a:rPr lang="en-US" sz="35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pnpm/npm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2111" y="600204"/>
            <a:ext cx="1666079" cy="526106"/>
            <a:chOff x="0" y="0"/>
            <a:chExt cx="438803" cy="138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8803" cy="138563"/>
            </a:xfrm>
            <a:custGeom>
              <a:avLst/>
              <a:gdLst/>
              <a:ahLst/>
              <a:cxnLst/>
              <a:rect r="r" b="b" t="t" l="l"/>
              <a:pathLst>
                <a:path h="138563" w="438803">
                  <a:moveTo>
                    <a:pt x="69281" y="0"/>
                  </a:moveTo>
                  <a:lnTo>
                    <a:pt x="369521" y="0"/>
                  </a:lnTo>
                  <a:cubicBezTo>
                    <a:pt x="387896" y="0"/>
                    <a:pt x="405518" y="7299"/>
                    <a:pt x="418511" y="20292"/>
                  </a:cubicBezTo>
                  <a:cubicBezTo>
                    <a:pt x="431503" y="33285"/>
                    <a:pt x="438803" y="50907"/>
                    <a:pt x="438803" y="69281"/>
                  </a:cubicBezTo>
                  <a:lnTo>
                    <a:pt x="438803" y="69281"/>
                  </a:lnTo>
                  <a:cubicBezTo>
                    <a:pt x="438803" y="87656"/>
                    <a:pt x="431503" y="105278"/>
                    <a:pt x="418511" y="118271"/>
                  </a:cubicBezTo>
                  <a:cubicBezTo>
                    <a:pt x="405518" y="131264"/>
                    <a:pt x="387896" y="138563"/>
                    <a:pt x="369521" y="138563"/>
                  </a:cubicBezTo>
                  <a:lnTo>
                    <a:pt x="69281" y="138563"/>
                  </a:lnTo>
                  <a:cubicBezTo>
                    <a:pt x="50907" y="138563"/>
                    <a:pt x="33285" y="131264"/>
                    <a:pt x="20292" y="118271"/>
                  </a:cubicBezTo>
                  <a:cubicBezTo>
                    <a:pt x="7299" y="105278"/>
                    <a:pt x="0" y="87656"/>
                    <a:pt x="0" y="69281"/>
                  </a:cubicBezTo>
                  <a:lnTo>
                    <a:pt x="0" y="69281"/>
                  </a:lnTo>
                  <a:cubicBezTo>
                    <a:pt x="0" y="50907"/>
                    <a:pt x="7299" y="33285"/>
                    <a:pt x="20292" y="20292"/>
                  </a:cubicBezTo>
                  <a:cubicBezTo>
                    <a:pt x="33285" y="7299"/>
                    <a:pt x="50907" y="0"/>
                    <a:pt x="69281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38803" cy="13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0937" y="1685175"/>
            <a:ext cx="15615703" cy="8147932"/>
            <a:chOff x="0" y="0"/>
            <a:chExt cx="4112778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2778" cy="2145958"/>
            </a:xfrm>
            <a:custGeom>
              <a:avLst/>
              <a:gdLst/>
              <a:ahLst/>
              <a:cxnLst/>
              <a:rect r="r" b="b" t="t" l="l"/>
              <a:pathLst>
                <a:path h="2145958" w="4112778">
                  <a:moveTo>
                    <a:pt x="25285" y="0"/>
                  </a:moveTo>
                  <a:lnTo>
                    <a:pt x="4087493" y="0"/>
                  </a:lnTo>
                  <a:cubicBezTo>
                    <a:pt x="4094199" y="0"/>
                    <a:pt x="4100630" y="2664"/>
                    <a:pt x="4105372" y="7406"/>
                  </a:cubicBezTo>
                  <a:cubicBezTo>
                    <a:pt x="4110114" y="12148"/>
                    <a:pt x="4112778" y="18579"/>
                    <a:pt x="4112778" y="25285"/>
                  </a:cubicBezTo>
                  <a:lnTo>
                    <a:pt x="4112778" y="2120673"/>
                  </a:lnTo>
                  <a:cubicBezTo>
                    <a:pt x="4112778" y="2127379"/>
                    <a:pt x="4110114" y="2133810"/>
                    <a:pt x="4105372" y="2138552"/>
                  </a:cubicBezTo>
                  <a:cubicBezTo>
                    <a:pt x="4100630" y="2143294"/>
                    <a:pt x="4094199" y="2145958"/>
                    <a:pt x="4087493" y="2145958"/>
                  </a:cubicBezTo>
                  <a:lnTo>
                    <a:pt x="25285" y="2145958"/>
                  </a:lnTo>
                  <a:cubicBezTo>
                    <a:pt x="18579" y="2145958"/>
                    <a:pt x="12148" y="2143294"/>
                    <a:pt x="7406" y="2138552"/>
                  </a:cubicBezTo>
                  <a:cubicBezTo>
                    <a:pt x="2664" y="2133810"/>
                    <a:pt x="0" y="2127379"/>
                    <a:pt x="0" y="2120673"/>
                  </a:cubicBezTo>
                  <a:lnTo>
                    <a:pt x="0" y="25285"/>
                  </a:lnTo>
                  <a:cubicBezTo>
                    <a:pt x="0" y="18579"/>
                    <a:pt x="2664" y="12148"/>
                    <a:pt x="7406" y="7406"/>
                  </a:cubicBezTo>
                  <a:cubicBezTo>
                    <a:pt x="12148" y="2664"/>
                    <a:pt x="18579" y="0"/>
                    <a:pt x="25285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112778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94340" y="2268142"/>
            <a:ext cx="15299319" cy="7111100"/>
          </a:xfrm>
          <a:custGeom>
            <a:avLst/>
            <a:gdLst/>
            <a:ahLst/>
            <a:cxnLst/>
            <a:rect r="r" b="b" t="t" l="l"/>
            <a:pathLst>
              <a:path h="7111100" w="15299319">
                <a:moveTo>
                  <a:pt x="0" y="0"/>
                </a:moveTo>
                <a:lnTo>
                  <a:pt x="15299320" y="0"/>
                </a:lnTo>
                <a:lnTo>
                  <a:pt x="15299320" y="7111101"/>
                </a:lnTo>
                <a:lnTo>
                  <a:pt x="0" y="7111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22" t="0" r="-1122" b="-185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2111" y="600204"/>
            <a:ext cx="1666079" cy="526106"/>
            <a:chOff x="0" y="0"/>
            <a:chExt cx="438803" cy="138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8803" cy="138563"/>
            </a:xfrm>
            <a:custGeom>
              <a:avLst/>
              <a:gdLst/>
              <a:ahLst/>
              <a:cxnLst/>
              <a:rect r="r" b="b" t="t" l="l"/>
              <a:pathLst>
                <a:path h="138563" w="438803">
                  <a:moveTo>
                    <a:pt x="69281" y="0"/>
                  </a:moveTo>
                  <a:lnTo>
                    <a:pt x="369521" y="0"/>
                  </a:lnTo>
                  <a:cubicBezTo>
                    <a:pt x="387896" y="0"/>
                    <a:pt x="405518" y="7299"/>
                    <a:pt x="418511" y="20292"/>
                  </a:cubicBezTo>
                  <a:cubicBezTo>
                    <a:pt x="431503" y="33285"/>
                    <a:pt x="438803" y="50907"/>
                    <a:pt x="438803" y="69281"/>
                  </a:cubicBezTo>
                  <a:lnTo>
                    <a:pt x="438803" y="69281"/>
                  </a:lnTo>
                  <a:cubicBezTo>
                    <a:pt x="438803" y="87656"/>
                    <a:pt x="431503" y="105278"/>
                    <a:pt x="418511" y="118271"/>
                  </a:cubicBezTo>
                  <a:cubicBezTo>
                    <a:pt x="405518" y="131264"/>
                    <a:pt x="387896" y="138563"/>
                    <a:pt x="369521" y="138563"/>
                  </a:cubicBezTo>
                  <a:lnTo>
                    <a:pt x="69281" y="138563"/>
                  </a:lnTo>
                  <a:cubicBezTo>
                    <a:pt x="50907" y="138563"/>
                    <a:pt x="33285" y="131264"/>
                    <a:pt x="20292" y="118271"/>
                  </a:cubicBezTo>
                  <a:cubicBezTo>
                    <a:pt x="7299" y="105278"/>
                    <a:pt x="0" y="87656"/>
                    <a:pt x="0" y="69281"/>
                  </a:cubicBezTo>
                  <a:lnTo>
                    <a:pt x="0" y="69281"/>
                  </a:lnTo>
                  <a:cubicBezTo>
                    <a:pt x="0" y="50907"/>
                    <a:pt x="7299" y="33285"/>
                    <a:pt x="20292" y="20292"/>
                  </a:cubicBezTo>
                  <a:cubicBezTo>
                    <a:pt x="33285" y="7299"/>
                    <a:pt x="50907" y="0"/>
                    <a:pt x="69281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38803" cy="13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0937" y="1685175"/>
            <a:ext cx="15615703" cy="8147932"/>
            <a:chOff x="0" y="0"/>
            <a:chExt cx="4112778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2778" cy="2145958"/>
            </a:xfrm>
            <a:custGeom>
              <a:avLst/>
              <a:gdLst/>
              <a:ahLst/>
              <a:cxnLst/>
              <a:rect r="r" b="b" t="t" l="l"/>
              <a:pathLst>
                <a:path h="2145958" w="4112778">
                  <a:moveTo>
                    <a:pt x="25285" y="0"/>
                  </a:moveTo>
                  <a:lnTo>
                    <a:pt x="4087493" y="0"/>
                  </a:lnTo>
                  <a:cubicBezTo>
                    <a:pt x="4094199" y="0"/>
                    <a:pt x="4100630" y="2664"/>
                    <a:pt x="4105372" y="7406"/>
                  </a:cubicBezTo>
                  <a:cubicBezTo>
                    <a:pt x="4110114" y="12148"/>
                    <a:pt x="4112778" y="18579"/>
                    <a:pt x="4112778" y="25285"/>
                  </a:cubicBezTo>
                  <a:lnTo>
                    <a:pt x="4112778" y="2120673"/>
                  </a:lnTo>
                  <a:cubicBezTo>
                    <a:pt x="4112778" y="2127379"/>
                    <a:pt x="4110114" y="2133810"/>
                    <a:pt x="4105372" y="2138552"/>
                  </a:cubicBezTo>
                  <a:cubicBezTo>
                    <a:pt x="4100630" y="2143294"/>
                    <a:pt x="4094199" y="2145958"/>
                    <a:pt x="4087493" y="2145958"/>
                  </a:cubicBezTo>
                  <a:lnTo>
                    <a:pt x="25285" y="2145958"/>
                  </a:lnTo>
                  <a:cubicBezTo>
                    <a:pt x="18579" y="2145958"/>
                    <a:pt x="12148" y="2143294"/>
                    <a:pt x="7406" y="2138552"/>
                  </a:cubicBezTo>
                  <a:cubicBezTo>
                    <a:pt x="2664" y="2133810"/>
                    <a:pt x="0" y="2127379"/>
                    <a:pt x="0" y="2120673"/>
                  </a:cubicBezTo>
                  <a:lnTo>
                    <a:pt x="0" y="25285"/>
                  </a:lnTo>
                  <a:cubicBezTo>
                    <a:pt x="0" y="18579"/>
                    <a:pt x="2664" y="12148"/>
                    <a:pt x="7406" y="7406"/>
                  </a:cubicBezTo>
                  <a:cubicBezTo>
                    <a:pt x="12148" y="2664"/>
                    <a:pt x="18579" y="0"/>
                    <a:pt x="25285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112778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7956" y="2376534"/>
            <a:ext cx="15033574" cy="6927298"/>
          </a:xfrm>
          <a:custGeom>
            <a:avLst/>
            <a:gdLst/>
            <a:ahLst/>
            <a:cxnLst/>
            <a:rect r="r" b="b" t="t" l="l"/>
            <a:pathLst>
              <a:path h="6927298" w="15033574">
                <a:moveTo>
                  <a:pt x="0" y="0"/>
                </a:moveTo>
                <a:lnTo>
                  <a:pt x="15033574" y="0"/>
                </a:lnTo>
                <a:lnTo>
                  <a:pt x="15033574" y="6927299"/>
                </a:lnTo>
                <a:lnTo>
                  <a:pt x="0" y="6927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97" b="-186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2111" y="600204"/>
            <a:ext cx="1666079" cy="526106"/>
            <a:chOff x="0" y="0"/>
            <a:chExt cx="438803" cy="138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8803" cy="138563"/>
            </a:xfrm>
            <a:custGeom>
              <a:avLst/>
              <a:gdLst/>
              <a:ahLst/>
              <a:cxnLst/>
              <a:rect r="r" b="b" t="t" l="l"/>
              <a:pathLst>
                <a:path h="138563" w="438803">
                  <a:moveTo>
                    <a:pt x="69281" y="0"/>
                  </a:moveTo>
                  <a:lnTo>
                    <a:pt x="369521" y="0"/>
                  </a:lnTo>
                  <a:cubicBezTo>
                    <a:pt x="387896" y="0"/>
                    <a:pt x="405518" y="7299"/>
                    <a:pt x="418511" y="20292"/>
                  </a:cubicBezTo>
                  <a:cubicBezTo>
                    <a:pt x="431503" y="33285"/>
                    <a:pt x="438803" y="50907"/>
                    <a:pt x="438803" y="69281"/>
                  </a:cubicBezTo>
                  <a:lnTo>
                    <a:pt x="438803" y="69281"/>
                  </a:lnTo>
                  <a:cubicBezTo>
                    <a:pt x="438803" y="87656"/>
                    <a:pt x="431503" y="105278"/>
                    <a:pt x="418511" y="118271"/>
                  </a:cubicBezTo>
                  <a:cubicBezTo>
                    <a:pt x="405518" y="131264"/>
                    <a:pt x="387896" y="138563"/>
                    <a:pt x="369521" y="138563"/>
                  </a:cubicBezTo>
                  <a:lnTo>
                    <a:pt x="69281" y="138563"/>
                  </a:lnTo>
                  <a:cubicBezTo>
                    <a:pt x="50907" y="138563"/>
                    <a:pt x="33285" y="131264"/>
                    <a:pt x="20292" y="118271"/>
                  </a:cubicBezTo>
                  <a:cubicBezTo>
                    <a:pt x="7299" y="105278"/>
                    <a:pt x="0" y="87656"/>
                    <a:pt x="0" y="69281"/>
                  </a:cubicBezTo>
                  <a:lnTo>
                    <a:pt x="0" y="69281"/>
                  </a:lnTo>
                  <a:cubicBezTo>
                    <a:pt x="0" y="50907"/>
                    <a:pt x="7299" y="33285"/>
                    <a:pt x="20292" y="20292"/>
                  </a:cubicBezTo>
                  <a:cubicBezTo>
                    <a:pt x="33285" y="7299"/>
                    <a:pt x="50907" y="0"/>
                    <a:pt x="69281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38803" cy="13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0937" y="1685175"/>
            <a:ext cx="15615703" cy="8147932"/>
            <a:chOff x="0" y="0"/>
            <a:chExt cx="4112778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2778" cy="2145958"/>
            </a:xfrm>
            <a:custGeom>
              <a:avLst/>
              <a:gdLst/>
              <a:ahLst/>
              <a:cxnLst/>
              <a:rect r="r" b="b" t="t" l="l"/>
              <a:pathLst>
                <a:path h="2145958" w="4112778">
                  <a:moveTo>
                    <a:pt x="25285" y="0"/>
                  </a:moveTo>
                  <a:lnTo>
                    <a:pt x="4087493" y="0"/>
                  </a:lnTo>
                  <a:cubicBezTo>
                    <a:pt x="4094199" y="0"/>
                    <a:pt x="4100630" y="2664"/>
                    <a:pt x="4105372" y="7406"/>
                  </a:cubicBezTo>
                  <a:cubicBezTo>
                    <a:pt x="4110114" y="12148"/>
                    <a:pt x="4112778" y="18579"/>
                    <a:pt x="4112778" y="25285"/>
                  </a:cubicBezTo>
                  <a:lnTo>
                    <a:pt x="4112778" y="2120673"/>
                  </a:lnTo>
                  <a:cubicBezTo>
                    <a:pt x="4112778" y="2127379"/>
                    <a:pt x="4110114" y="2133810"/>
                    <a:pt x="4105372" y="2138552"/>
                  </a:cubicBezTo>
                  <a:cubicBezTo>
                    <a:pt x="4100630" y="2143294"/>
                    <a:pt x="4094199" y="2145958"/>
                    <a:pt x="4087493" y="2145958"/>
                  </a:cubicBezTo>
                  <a:lnTo>
                    <a:pt x="25285" y="2145958"/>
                  </a:lnTo>
                  <a:cubicBezTo>
                    <a:pt x="18579" y="2145958"/>
                    <a:pt x="12148" y="2143294"/>
                    <a:pt x="7406" y="2138552"/>
                  </a:cubicBezTo>
                  <a:cubicBezTo>
                    <a:pt x="2664" y="2133810"/>
                    <a:pt x="0" y="2127379"/>
                    <a:pt x="0" y="2120673"/>
                  </a:cubicBezTo>
                  <a:lnTo>
                    <a:pt x="0" y="25285"/>
                  </a:lnTo>
                  <a:cubicBezTo>
                    <a:pt x="0" y="18579"/>
                    <a:pt x="2664" y="12148"/>
                    <a:pt x="7406" y="7406"/>
                  </a:cubicBezTo>
                  <a:cubicBezTo>
                    <a:pt x="12148" y="2664"/>
                    <a:pt x="18579" y="0"/>
                    <a:pt x="25285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112778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82011" y="2006317"/>
            <a:ext cx="14123978" cy="7609293"/>
          </a:xfrm>
          <a:custGeom>
            <a:avLst/>
            <a:gdLst/>
            <a:ahLst/>
            <a:cxnLst/>
            <a:rect r="r" b="b" t="t" l="l"/>
            <a:pathLst>
              <a:path h="7609293" w="14123978">
                <a:moveTo>
                  <a:pt x="0" y="0"/>
                </a:moveTo>
                <a:lnTo>
                  <a:pt x="14123978" y="0"/>
                </a:lnTo>
                <a:lnTo>
                  <a:pt x="14123978" y="7609293"/>
                </a:lnTo>
                <a:lnTo>
                  <a:pt x="0" y="7609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49156" y="600204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61035" y="2042341"/>
            <a:ext cx="13765929" cy="7433602"/>
          </a:xfrm>
          <a:custGeom>
            <a:avLst/>
            <a:gdLst/>
            <a:ahLst/>
            <a:cxnLst/>
            <a:rect r="r" b="b" t="t" l="l"/>
            <a:pathLst>
              <a:path h="7433602" w="13765929">
                <a:moveTo>
                  <a:pt x="0" y="0"/>
                </a:moveTo>
                <a:lnTo>
                  <a:pt x="13765930" y="0"/>
                </a:lnTo>
                <a:lnTo>
                  <a:pt x="13765930" y="7433602"/>
                </a:lnTo>
                <a:lnTo>
                  <a:pt x="0" y="7433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49156" y="600204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55403" y="2113350"/>
            <a:ext cx="13990228" cy="7502260"/>
          </a:xfrm>
          <a:custGeom>
            <a:avLst/>
            <a:gdLst/>
            <a:ahLst/>
            <a:cxnLst/>
            <a:rect r="r" b="b" t="t" l="l"/>
            <a:pathLst>
              <a:path h="7502260" w="13990228">
                <a:moveTo>
                  <a:pt x="0" y="0"/>
                </a:moveTo>
                <a:lnTo>
                  <a:pt x="13990228" y="0"/>
                </a:lnTo>
                <a:lnTo>
                  <a:pt x="13990228" y="7502260"/>
                </a:lnTo>
                <a:lnTo>
                  <a:pt x="0" y="750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6640" y="9333302"/>
            <a:ext cx="564616" cy="564616"/>
          </a:xfrm>
          <a:custGeom>
            <a:avLst/>
            <a:gdLst/>
            <a:ahLst/>
            <a:cxnLst/>
            <a:rect r="r" b="b" t="t" l="l"/>
            <a:pathLst>
              <a:path h="564616" w="564616">
                <a:moveTo>
                  <a:pt x="0" y="0"/>
                </a:moveTo>
                <a:lnTo>
                  <a:pt x="564616" y="0"/>
                </a:lnTo>
                <a:lnTo>
                  <a:pt x="564616" y="564616"/>
                </a:lnTo>
                <a:lnTo>
                  <a:pt x="0" y="56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1530" y="736470"/>
            <a:ext cx="724916" cy="362458"/>
          </a:xfrm>
          <a:custGeom>
            <a:avLst/>
            <a:gdLst/>
            <a:ahLst/>
            <a:cxnLst/>
            <a:rect r="r" b="b" t="t" l="l"/>
            <a:pathLst>
              <a:path h="362458" w="724916">
                <a:moveTo>
                  <a:pt x="0" y="0"/>
                </a:moveTo>
                <a:lnTo>
                  <a:pt x="724916" y="0"/>
                </a:lnTo>
                <a:lnTo>
                  <a:pt x="724916" y="362458"/>
                </a:lnTo>
                <a:lnTo>
                  <a:pt x="0" y="362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866867" y="1404188"/>
            <a:ext cx="2036414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6463" y="741302"/>
            <a:ext cx="604474" cy="352793"/>
          </a:xfrm>
          <a:custGeom>
            <a:avLst/>
            <a:gdLst/>
            <a:ahLst/>
            <a:cxnLst/>
            <a:rect r="r" b="b" t="t" l="l"/>
            <a:pathLst>
              <a:path h="352793" w="604474">
                <a:moveTo>
                  <a:pt x="0" y="0"/>
                </a:moveTo>
                <a:lnTo>
                  <a:pt x="604474" y="0"/>
                </a:lnTo>
                <a:lnTo>
                  <a:pt x="604474" y="352793"/>
                </a:lnTo>
                <a:lnTo>
                  <a:pt x="0" y="3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49156" y="600204"/>
            <a:ext cx="1579898" cy="522996"/>
            <a:chOff x="0" y="0"/>
            <a:chExt cx="416105" cy="137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105" cy="137744"/>
            </a:xfrm>
            <a:custGeom>
              <a:avLst/>
              <a:gdLst/>
              <a:ahLst/>
              <a:cxnLst/>
              <a:rect r="r" b="b" t="t" l="l"/>
              <a:pathLst>
                <a:path h="137744" w="416105">
                  <a:moveTo>
                    <a:pt x="68872" y="0"/>
                  </a:moveTo>
                  <a:lnTo>
                    <a:pt x="347233" y="0"/>
                  </a:lnTo>
                  <a:cubicBezTo>
                    <a:pt x="365499" y="0"/>
                    <a:pt x="383017" y="7256"/>
                    <a:pt x="395933" y="20172"/>
                  </a:cubicBezTo>
                  <a:cubicBezTo>
                    <a:pt x="408849" y="33088"/>
                    <a:pt x="416105" y="50606"/>
                    <a:pt x="416105" y="68872"/>
                  </a:cubicBezTo>
                  <a:lnTo>
                    <a:pt x="416105" y="68872"/>
                  </a:lnTo>
                  <a:cubicBezTo>
                    <a:pt x="416105" y="106909"/>
                    <a:pt x="385270" y="137744"/>
                    <a:pt x="347233" y="137744"/>
                  </a:cubicBezTo>
                  <a:lnTo>
                    <a:pt x="68872" y="137744"/>
                  </a:lnTo>
                  <a:cubicBezTo>
                    <a:pt x="50606" y="137744"/>
                    <a:pt x="33088" y="130488"/>
                    <a:pt x="20172" y="117572"/>
                  </a:cubicBezTo>
                  <a:cubicBezTo>
                    <a:pt x="7256" y="104656"/>
                    <a:pt x="0" y="87138"/>
                    <a:pt x="0" y="68872"/>
                  </a:cubicBezTo>
                  <a:lnTo>
                    <a:pt x="0" y="68872"/>
                  </a:lnTo>
                  <a:cubicBezTo>
                    <a:pt x="0" y="50606"/>
                    <a:pt x="7256" y="33088"/>
                    <a:pt x="20172" y="20172"/>
                  </a:cubicBezTo>
                  <a:cubicBezTo>
                    <a:pt x="33088" y="7256"/>
                    <a:pt x="50606" y="0"/>
                    <a:pt x="68872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16105" cy="137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3389" y="1685175"/>
            <a:ext cx="14948141" cy="8147932"/>
            <a:chOff x="0" y="0"/>
            <a:chExt cx="3936959" cy="2145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6959" cy="2145958"/>
            </a:xfrm>
            <a:custGeom>
              <a:avLst/>
              <a:gdLst/>
              <a:ahLst/>
              <a:cxnLst/>
              <a:rect r="r" b="b" t="t" l="l"/>
              <a:pathLst>
                <a:path h="2145958" w="3936959">
                  <a:moveTo>
                    <a:pt x="26414" y="0"/>
                  </a:moveTo>
                  <a:lnTo>
                    <a:pt x="3910545" y="0"/>
                  </a:lnTo>
                  <a:cubicBezTo>
                    <a:pt x="3917550" y="0"/>
                    <a:pt x="3924269" y="2783"/>
                    <a:pt x="3929223" y="7736"/>
                  </a:cubicBezTo>
                  <a:cubicBezTo>
                    <a:pt x="3934176" y="12690"/>
                    <a:pt x="3936959" y="19408"/>
                    <a:pt x="3936959" y="26414"/>
                  </a:cubicBezTo>
                  <a:lnTo>
                    <a:pt x="3936959" y="2119544"/>
                  </a:lnTo>
                  <a:cubicBezTo>
                    <a:pt x="3936959" y="2134132"/>
                    <a:pt x="3925133" y="2145958"/>
                    <a:pt x="3910545" y="2145958"/>
                  </a:cubicBezTo>
                  <a:lnTo>
                    <a:pt x="26414" y="2145958"/>
                  </a:lnTo>
                  <a:cubicBezTo>
                    <a:pt x="11826" y="2145958"/>
                    <a:pt x="0" y="2134132"/>
                    <a:pt x="0" y="2119544"/>
                  </a:cubicBezTo>
                  <a:lnTo>
                    <a:pt x="0" y="26414"/>
                  </a:lnTo>
                  <a:cubicBezTo>
                    <a:pt x="0" y="11826"/>
                    <a:pt x="11826" y="0"/>
                    <a:pt x="26414" y="0"/>
                  </a:cubicBezTo>
                  <a:close/>
                </a:path>
              </a:pathLst>
            </a:custGeom>
            <a:solidFill>
              <a:srgbClr val="FB3F1E"/>
            </a:solidFill>
            <a:ln w="28575" cap="rnd">
              <a:solidFill>
                <a:srgbClr val="FB3F1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3936959" cy="214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30628" y="1941674"/>
            <a:ext cx="14016322" cy="7673936"/>
          </a:xfrm>
          <a:custGeom>
            <a:avLst/>
            <a:gdLst/>
            <a:ahLst/>
            <a:cxnLst/>
            <a:rect r="r" b="b" t="t" l="l"/>
            <a:pathLst>
              <a:path h="7673936" w="14016322">
                <a:moveTo>
                  <a:pt x="0" y="0"/>
                </a:moveTo>
                <a:lnTo>
                  <a:pt x="14016322" y="0"/>
                </a:lnTo>
                <a:lnTo>
                  <a:pt x="14016322" y="7673936"/>
                </a:lnTo>
                <a:lnTo>
                  <a:pt x="0" y="7673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463" y="9379243"/>
            <a:ext cx="604474" cy="4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b="true" sz="3042">
                <a:solidFill>
                  <a:srgbClr val="D9291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502" y="736470"/>
            <a:ext cx="2911711" cy="35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352" b="true">
                <a:solidFill>
                  <a:srgbClr val="D9291A"/>
                </a:solidFill>
                <a:latin typeface="Poppins Bold"/>
                <a:ea typeface="Poppins Bold"/>
                <a:cs typeface="Poppins Bold"/>
                <a:sym typeface="Poppins Bold"/>
              </a:rPr>
              <a:t>INDIAN KITCHEN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650" y="736470"/>
            <a:ext cx="839533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1125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3171" y="736470"/>
            <a:ext cx="190879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7"/>
              </a:lnSpc>
              <a:spcBef>
                <a:spcPct val="0"/>
              </a:spcBef>
            </a:pPr>
            <a:r>
              <a:rPr lang="en-US" b="true" sz="17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Cashier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DAGlVFrtoVg</dc:identifier>
  <dcterms:modified xsi:type="dcterms:W3CDTF">2011-08-01T06:04:30Z</dcterms:modified>
  <cp:revision>1</cp:revision>
  <dc:title>Indian Kitchen</dc:title>
</cp:coreProperties>
</file>